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34" r:id="rId19"/>
    <p:sldId id="323" r:id="rId20"/>
    <p:sldId id="324" r:id="rId21"/>
    <p:sldId id="307" r:id="rId22"/>
    <p:sldId id="274" r:id="rId23"/>
    <p:sldId id="310" r:id="rId24"/>
    <p:sldId id="311" r:id="rId25"/>
    <p:sldId id="326" r:id="rId26"/>
    <p:sldId id="313" r:id="rId27"/>
    <p:sldId id="332" r:id="rId28"/>
    <p:sldId id="302" r:id="rId29"/>
    <p:sldId id="312" r:id="rId30"/>
    <p:sldId id="314" r:id="rId31"/>
    <p:sldId id="309" r:id="rId32"/>
    <p:sldId id="315" r:id="rId33"/>
    <p:sldId id="327" r:id="rId34"/>
    <p:sldId id="328" r:id="rId35"/>
    <p:sldId id="329" r:id="rId36"/>
    <p:sldId id="335" r:id="rId37"/>
    <p:sldId id="301" r:id="rId38"/>
    <p:sldId id="316" r:id="rId39"/>
    <p:sldId id="331" r:id="rId40"/>
    <p:sldId id="330" r:id="rId41"/>
    <p:sldId id="281" r:id="rId42"/>
    <p:sldId id="279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24EB6-1623-4B13-8BAE-D8F2032AAFCD}" v="3" dt="2022-12-09T13:05:35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EAE24EB6-1623-4B13-8BAE-D8F2032AAFCD}"/>
    <pc:docChg chg="undo custSel modSld">
      <pc:chgData name="Roberto Baroni" userId="786fa7c5e56bab1b" providerId="LiveId" clId="{EAE24EB6-1623-4B13-8BAE-D8F2032AAFCD}" dt="2022-12-09T13:05:25.400" v="23" actId="20577"/>
      <pc:docMkLst>
        <pc:docMk/>
      </pc:docMkLst>
      <pc:sldChg chg="modSp mod">
        <pc:chgData name="Roberto Baroni" userId="786fa7c5e56bab1b" providerId="LiveId" clId="{EAE24EB6-1623-4B13-8BAE-D8F2032AAFCD}" dt="2022-12-09T13:03:51.573" v="1" actId="1076"/>
        <pc:sldMkLst>
          <pc:docMk/>
          <pc:sldMk cId="2770713022" sldId="256"/>
        </pc:sldMkLst>
        <pc:spChg chg="mod">
          <ac:chgData name="Roberto Baroni" userId="786fa7c5e56bab1b" providerId="LiveId" clId="{EAE24EB6-1623-4B13-8BAE-D8F2032AAFCD}" dt="2022-12-09T13:03:51.573" v="1" actId="1076"/>
          <ac:spMkLst>
            <pc:docMk/>
            <pc:sldMk cId="2770713022" sldId="256"/>
            <ac:spMk id="6" creationId="{32C4DAD5-E265-9CDC-4E4C-C71CF8DFF595}"/>
          </ac:spMkLst>
        </pc:spChg>
      </pc:sldChg>
      <pc:sldChg chg="modSp mod">
        <pc:chgData name="Roberto Baroni" userId="786fa7c5e56bab1b" providerId="LiveId" clId="{EAE24EB6-1623-4B13-8BAE-D8F2032AAFCD}" dt="2022-12-09T13:05:25.400" v="23" actId="20577"/>
        <pc:sldMkLst>
          <pc:docMk/>
          <pc:sldMk cId="837340708" sldId="281"/>
        </pc:sldMkLst>
        <pc:spChg chg="mod">
          <ac:chgData name="Roberto Baroni" userId="786fa7c5e56bab1b" providerId="LiveId" clId="{EAE24EB6-1623-4B13-8BAE-D8F2032AAFCD}" dt="2022-12-09T13:05:25.400" v="23" actId="20577"/>
          <ac:spMkLst>
            <pc:docMk/>
            <pc:sldMk cId="837340708" sldId="281"/>
            <ac:spMk id="16" creationId="{4CC05DE7-5FF2-BBB4-FAB7-BA3E0EA9864B}"/>
          </ac:spMkLst>
        </pc:spChg>
      </pc:sldChg>
    </pc:docChg>
  </pc:docChgLst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olo-di-simone-296a591b5/" TargetMode="External"/><Relationship Id="rId7" Type="http://schemas.openxmlformats.org/officeDocument/2006/relationships/image" Target="../media/image40.jpg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linkedin.com/in/matteo-wissel-b5a4091a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Simone;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Baroni;</a:t>
            </a:r>
          </a:p>
          <a:p>
            <a:r>
              <a:rPr lang="it-IT" dirty="0">
                <a:latin typeface="Raleway" panose="020B0503030101060003" pitchFamily="34" charset="0"/>
              </a:rPr>
              <a:t>Matteo Wissel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1" y="1196117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5" y="1078007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975393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Data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Consistency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59751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85983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57200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015394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7968343" y="3128137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481527" y="2562004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593494" y="2171476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570838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76775" y="2155371"/>
            <a:ext cx="822504" cy="2291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91" y="1084419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9714" y="1735494"/>
            <a:ext cx="99650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sz="2000" dirty="0">
                <a:latin typeface="Raleway" panose="020B0503030101060003" pitchFamily="34" charset="0"/>
              </a:rPr>
              <a:t>P &amp; A PROPERTY (WESTON) LIMITED, P A JONES LIMITED,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 A H CARPENTRY &amp; JOINERY LTD</a:t>
            </a:r>
            <a:r>
              <a:rPr lang="en-US" sz="2000" dirty="0">
                <a:latin typeface="Raleway" panose="020B0503030101060003" pitchFamily="34" charset="0"/>
              </a:rPr>
              <a:t>  </a:t>
            </a:r>
            <a:endParaRPr lang="en-US" sz="22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u="sng" dirty="0"/>
          </a:p>
          <a:p>
            <a:r>
              <a:rPr lang="en-US" dirty="0"/>
              <a:t>	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267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438074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2159293"/>
            <a:ext cx="9854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diversi task: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Data Integration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636073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58" y="1510580"/>
            <a:ext cx="5877484" cy="472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6D6B331-A48F-447B-97B8-6E82209A8E84}"/>
              </a:ext>
            </a:extLst>
          </p:cNvPr>
          <p:cNvCxnSpPr>
            <a:cxnSpLocks/>
          </p:cNvCxnSpPr>
          <p:nvPr/>
        </p:nvCxnSpPr>
        <p:spPr>
          <a:xfrm flipV="1">
            <a:off x="4090736" y="3349592"/>
            <a:ext cx="0" cy="512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B1EEE13-456C-4AF1-AEB7-6F95AEBBAF04}"/>
              </a:ext>
            </a:extLst>
          </p:cNvPr>
          <p:cNvCxnSpPr>
            <a:cxnSpLocks/>
          </p:cNvCxnSpPr>
          <p:nvPr/>
        </p:nvCxnSpPr>
        <p:spPr>
          <a:xfrm flipH="1" flipV="1">
            <a:off x="8188253" y="2444819"/>
            <a:ext cx="51266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1AB962-CC19-46AF-A9D3-A4CF89ECC790}"/>
              </a:ext>
            </a:extLst>
          </p:cNvPr>
          <p:cNvSpPr txBox="1"/>
          <p:nvPr/>
        </p:nvSpPr>
        <p:spPr>
          <a:xfrm>
            <a:off x="2894723" y="3041815"/>
            <a:ext cx="298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//div[@class = "company-code"]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8C8F94-E819-429F-BB95-8FF74B47F4CD}"/>
              </a:ext>
            </a:extLst>
          </p:cNvPr>
          <p:cNvSpPr txBox="1"/>
          <p:nvPr/>
        </p:nvSpPr>
        <p:spPr>
          <a:xfrm>
            <a:off x="3254502" y="2285377"/>
            <a:ext cx="5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//*[@id="</a:t>
            </a:r>
            <a:r>
              <a:rPr lang="it-IT" sz="1400" dirty="0" err="1">
                <a:latin typeface="Raleway" panose="020B0503030101060003"/>
              </a:rPr>
              <a:t>cmkt</a:t>
            </a:r>
            <a:r>
              <a:rPr lang="it-IT" sz="1400" dirty="0">
                <a:latin typeface="Raleway" panose="020B0503030101060003"/>
              </a:rPr>
              <a:t>"]/div[3]/div[1]/div[2]/div[3]/div[1]/a/text()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03946"/>
            <a:ext cx="68876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delle società quotate in borsa 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5D7BFB-9E80-4E80-B0C3-12DC7F5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544880"/>
            <a:ext cx="11250793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BB020C-40E5-40D2-A7E9-27BB63A3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05739"/>
            <a:ext cx="1101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Forma giuridica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Status dell’azienda (</a:t>
            </a:r>
            <a:r>
              <a:rPr lang="it-IT" dirty="0" err="1">
                <a:latin typeface="Raleway" panose="020B0503030101060003" pitchFamily="34" charset="0"/>
              </a:rPr>
              <a:t>Deleted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Entered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into</a:t>
            </a:r>
            <a:r>
              <a:rPr lang="it-IT" dirty="0">
                <a:latin typeface="Raleway" panose="020B0503030101060003" pitchFamily="34" charset="0"/>
              </a:rPr>
              <a:t> the </a:t>
            </a:r>
            <a:r>
              <a:rPr lang="it-IT" dirty="0" err="1">
                <a:latin typeface="Raleway" panose="020B0503030101060003" pitchFamily="34" charset="0"/>
              </a:rPr>
              <a:t>register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ecc</a:t>
            </a:r>
            <a:r>
              <a:rPr lang="it-IT" dirty="0"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Data di inserimento dell’azienda nel registro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Capitale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eliminazione dell’azienda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dal registro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14700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14BC2-FF87-4B98-A4A3-F8C04EAE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766868"/>
            <a:ext cx="11263492" cy="47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258009" y="4046430"/>
            <a:ext cx="337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 &amp;</a:t>
            </a:r>
          </a:p>
          <a:p>
            <a:r>
              <a:rPr lang="it-IT" sz="2800" dirty="0">
                <a:latin typeface="Raleway" panose="020B0503030101060003" pitchFamily="34" charset="0"/>
              </a:rPr>
              <a:t>Data </a:t>
            </a:r>
            <a:r>
              <a:rPr lang="it-IT" sz="2800" dirty="0" err="1">
                <a:latin typeface="Raleway" panose="020B0503030101060003" pitchFamily="34" charset="0"/>
              </a:rPr>
              <a:t>Consistency</a:t>
            </a:r>
            <a:endParaRPr lang="it-IT" sz="2800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29" y="946519"/>
            <a:ext cx="9607342" cy="595411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475525" y="126527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ecc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1200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E4B0C9-A31E-4B29-9A57-B81CCA07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341120"/>
            <a:ext cx="11250793" cy="4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3" y="1467240"/>
            <a:ext cx="10389233" cy="52712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388959" y="129440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STATI UNITI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6" y="946518"/>
            <a:ext cx="9460588" cy="58631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90085" y="1324770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" y="787293"/>
            <a:ext cx="6253155" cy="6893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6E84E-B81E-8526-F72D-B264A1AF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1049693"/>
            <a:ext cx="5934422" cy="5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Status dell’azienda (</a:t>
            </a:r>
            <a:r>
              <a:rPr lang="it-IT" dirty="0">
                <a:latin typeface="Raleway" panose="020B0503030101060003"/>
              </a:rPr>
              <a:t>Active, </a:t>
            </a:r>
            <a:r>
              <a:rPr lang="it-IT" dirty="0" err="1">
                <a:latin typeface="Raleway" panose="020B0503030101060003"/>
              </a:rPr>
              <a:t>Dissolved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Registered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</a:t>
            </a:r>
            <a:r>
              <a:rPr lang="it-IT" b="1" dirty="0" err="1">
                <a:latin typeface="Raleway" panose="020B0503030101060003" pitchFamily="34" charset="0"/>
              </a:rPr>
              <a:t>Type</a:t>
            </a:r>
            <a:r>
              <a:rPr lang="it-IT" dirty="0">
                <a:latin typeface="Raleway" panose="020B0503030101060003" pitchFamily="34" charset="0"/>
              </a:rPr>
              <a:t>: Tipo dell’azienda (</a:t>
            </a:r>
            <a:r>
              <a:rPr lang="it-IT" dirty="0" err="1">
                <a:latin typeface="Raleway" panose="020B0503030101060003"/>
              </a:rPr>
              <a:t>Overseas</a:t>
            </a:r>
            <a:r>
              <a:rPr lang="it-IT" dirty="0">
                <a:latin typeface="Raleway" panose="020B0503030101060003"/>
              </a:rPr>
              <a:t> </a:t>
            </a:r>
            <a:r>
              <a:rPr lang="it-IT" dirty="0" err="1">
                <a:latin typeface="Raleway" panose="020B0503030101060003"/>
              </a:rPr>
              <a:t>Entity</a:t>
            </a:r>
            <a:r>
              <a:rPr lang="it-IT" dirty="0">
                <a:latin typeface="Raleway" panose="020B0503030101060003"/>
              </a:rPr>
              <a:t>, Private Limited Company, </a:t>
            </a:r>
            <a:r>
              <a:rPr lang="it-IT" dirty="0" err="1">
                <a:latin typeface="Raleway" panose="020B0503030101060003"/>
              </a:rPr>
              <a:t>ecc</a:t>
            </a:r>
            <a:r>
              <a:rPr lang="it-IT" dirty="0">
                <a:latin typeface="Raleway" panose="020B0503030101060003"/>
              </a:rPr>
              <a:t>…)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di aziende estere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Incorporation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latin typeface="Raleway" panose="020B0503030101060003" pitchFamily="34" charset="0"/>
              </a:rPr>
              <a:t>Data di inserimento delle aziende inglesi nel registro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dissoluzione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13320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EC47-F85C-436A-BF0D-4E9A7050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407864"/>
            <a:ext cx="11263492" cy="4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99078" y="131522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REGNO UNITO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5" y="661055"/>
            <a:ext cx="5005181" cy="61674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5" y="947993"/>
            <a:ext cx="6038329" cy="59100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13353" y="1293096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Paolo Di Simone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FF3BFE-C378-4483-A1AD-88BCD6ADC1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6575"/>
          <a:stretch/>
        </p:blipFill>
        <p:spPr>
          <a:xfrm>
            <a:off x="6398999" y="2320558"/>
            <a:ext cx="2108525" cy="2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1" y="4766576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674230" y="2440941"/>
            <a:ext cx="6843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372928" y="552091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3889705" y="3339842"/>
            <a:ext cx="441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 descr="Immagine che contiene cielo, esterni, bandiera, nuvole&#10;&#10;Descrizione generata automaticamente">
            <a:extLst>
              <a:ext uri="{FF2B5EF4-FFF2-40B4-BE49-F238E27FC236}">
                <a16:creationId xmlns:a16="http://schemas.microsoft.com/office/drawing/2014/main" id="{12B183E2-E57F-1E44-D6B0-E9352490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Lilla</a:t>
            </a:r>
          </a:p>
          <a:p>
            <a:pPr algn="ctr"/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657132" y="4896848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501509" y="1991170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Consistency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Architettura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A5BA73-E2C5-A600-8B7F-9304151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08" y="1754382"/>
            <a:ext cx="3682005" cy="1511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14272F-A891-A70D-7F4A-17C1C6D4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51" y="3191398"/>
            <a:ext cx="1254575" cy="14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Company-Market-Cap.com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7" y="1145404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3249</TotalTime>
  <Words>1142</Words>
  <Application>Microsoft Office PowerPoint</Application>
  <PresentationFormat>Widescreen</PresentationFormat>
  <Paragraphs>328</Paragraphs>
  <Slides>42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Scraping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Matteo Wissel</cp:lastModifiedBy>
  <cp:revision>35</cp:revision>
  <dcterms:created xsi:type="dcterms:W3CDTF">2022-10-30T09:58:11Z</dcterms:created>
  <dcterms:modified xsi:type="dcterms:W3CDTF">2022-12-12T18:00:18Z</dcterms:modified>
</cp:coreProperties>
</file>